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1" r:id="rId5"/>
    <p:sldId id="262" r:id="rId6"/>
    <p:sldId id="264" r:id="rId7"/>
    <p:sldId id="265" r:id="rId8"/>
    <p:sldId id="263" r:id="rId9"/>
    <p:sldId id="266" r:id="rId10"/>
    <p:sldId id="267" r:id="rId11"/>
    <p:sldId id="268" r:id="rId12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23" autoAdjust="0"/>
    <p:restoredTop sz="94660"/>
  </p:normalViewPr>
  <p:slideViewPr>
    <p:cSldViewPr snapToGrid="0">
      <p:cViewPr varScale="1">
        <p:scale>
          <a:sx n="84" d="100"/>
          <a:sy n="84" d="100"/>
        </p:scale>
        <p:origin x="49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2023. 02. 01.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2023. 02. 01.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 smtClean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2023. 02. 01.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hu-HU" dirty="0" smtClean="0"/>
              <a:t>IKT csoportmunka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7026" y="3612888"/>
            <a:ext cx="8092017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hu-HU" sz="1600" dirty="0" smtClean="0"/>
              <a:t>Készítette: Illés Sándor Dávid, molnár Bence, Vargacz Gergő</a:t>
            </a:r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52388" y="-1904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2879" y="824403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hu-HU" dirty="0" smtClean="0"/>
              <a:t>feladatok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Topológia megtervezése</a:t>
            </a:r>
          </a:p>
          <a:p>
            <a:pPr rtl="0"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Ip cím számítás</a:t>
            </a:r>
          </a:p>
          <a:p>
            <a:pPr rtl="0"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Ip címek beillesztése</a:t>
            </a:r>
          </a:p>
          <a:p>
            <a:pPr rtl="0"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Eszközök konfigurálása</a:t>
            </a:r>
          </a:p>
          <a:p>
            <a:pPr rtl="0">
              <a:lnSpc>
                <a:spcPct val="110000"/>
              </a:lnSpc>
            </a:pPr>
            <a:r>
              <a:rPr lang="hu-H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Vlanok beosztása</a:t>
            </a:r>
            <a:endParaRPr lang="hu-H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8139" y="1822512"/>
            <a:ext cx="3786635" cy="28399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 smtClean="0"/>
              <a:t/>
            </a:r>
            <a:br>
              <a:rPr lang="hu-HU" dirty="0" smtClean="0"/>
            </a:br>
            <a:r>
              <a:rPr lang="hu-HU" dirty="0" smtClean="0"/>
              <a:t>Összeköttetések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hu-HU" dirty="0" smtClean="0"/>
          </a:p>
          <a:p>
            <a:r>
              <a:rPr lang="hu-HU" dirty="0" smtClean="0"/>
              <a:t>Serial kábel</a:t>
            </a:r>
          </a:p>
          <a:p>
            <a:r>
              <a:rPr lang="hu-HU" dirty="0" smtClean="0"/>
              <a:t>Egyenes kötésű kábel</a:t>
            </a:r>
          </a:p>
          <a:p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 rotWithShape="1">
          <a:blip r:embed="rId2"/>
          <a:srcRect l="-192" t="5067" r="192" b="38882"/>
          <a:stretch/>
        </p:blipFill>
        <p:spPr>
          <a:xfrm>
            <a:off x="5705856" y="2331783"/>
            <a:ext cx="4760023" cy="21854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Szövegdoboz 5"/>
          <p:cNvSpPr txBox="1"/>
          <p:nvPr/>
        </p:nvSpPr>
        <p:spPr>
          <a:xfrm>
            <a:off x="5705856" y="4599495"/>
            <a:ext cx="48737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(https</a:t>
            </a:r>
            <a:r>
              <a:rPr lang="hu-HU" sz="1100" dirty="0">
                <a:latin typeface="Arial" panose="020B0604020202020204" pitchFamily="34" charset="0"/>
                <a:cs typeface="Arial" panose="020B0604020202020204" pitchFamily="34" charset="0"/>
              </a:rPr>
              <a:t>://</a:t>
            </a:r>
            <a:r>
              <a:rPr lang="hu-HU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www.ciscopress.com/articles/article.asp?p=2202412&amp;seqNum=4)</a:t>
            </a:r>
            <a:endParaRPr lang="hu-HU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551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Topológia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Tartalom helye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116971"/>
            <a:ext cx="6599454" cy="30724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Szövegdoboz 6"/>
          <p:cNvSpPr txBox="1"/>
          <p:nvPr/>
        </p:nvSpPr>
        <p:spPr>
          <a:xfrm>
            <a:off x="8132782" y="2345167"/>
            <a:ext cx="3388658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1" dirty="0">
                <a:latin typeface="Arial" panose="020B0604020202020204" pitchFamily="34" charset="0"/>
                <a:cs typeface="Arial" panose="020B0604020202020204" pitchFamily="34" charset="0"/>
              </a:rPr>
              <a:t>ESZKÖZÖK</a:t>
            </a:r>
            <a:r>
              <a:rPr lang="hu-HU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20 db pc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4 db </a:t>
            </a:r>
            <a:r>
              <a:rPr 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switch</a:t>
            </a:r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3 db </a:t>
            </a:r>
            <a:r>
              <a:rPr 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router</a:t>
            </a:r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2 db wifi </a:t>
            </a:r>
            <a:r>
              <a:rPr 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router</a:t>
            </a:r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5 db laptop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2 db tablet</a:t>
            </a: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3 db szerver</a:t>
            </a:r>
          </a:p>
        </p:txBody>
      </p:sp>
    </p:spTree>
    <p:extLst>
      <p:ext uri="{BB962C8B-B14F-4D97-AF65-F5344CB8AC3E}">
        <p14:creationId xmlns:p14="http://schemas.microsoft.com/office/powerpoint/2010/main" val="3788031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Ip cím számítás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18998" y="2097088"/>
            <a:ext cx="2566988" cy="26781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b="1" dirty="0" smtClean="0">
                <a:latin typeface="Arial" panose="020B0604020202020204" pitchFamily="34" charset="0"/>
                <a:cs typeface="Arial" panose="020B0604020202020204" pitchFamily="34" charset="0"/>
              </a:rPr>
              <a:t>199.40.0.0/27</a:t>
            </a:r>
          </a:p>
          <a:p>
            <a:pPr marL="0" indent="0">
              <a:buNone/>
            </a:pP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255.255.255.224</a:t>
            </a:r>
          </a:p>
          <a:p>
            <a:pPr marL="0" indent="0">
              <a:buNone/>
            </a:pP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hu-HU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 = 8 hálózat</a:t>
            </a:r>
          </a:p>
          <a:p>
            <a:pPr marL="0" indent="0">
              <a:buNone/>
            </a:pPr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256/8=32</a:t>
            </a:r>
          </a:p>
          <a:p>
            <a:endParaRPr lang="hu-HU" dirty="0" smtClean="0"/>
          </a:p>
          <a:p>
            <a:endParaRPr lang="hu-HU" dirty="0"/>
          </a:p>
        </p:txBody>
      </p:sp>
      <p:sp>
        <p:nvSpPr>
          <p:cNvPr id="4" name="Szövegdoboz 3"/>
          <p:cNvSpPr txBox="1"/>
          <p:nvPr/>
        </p:nvSpPr>
        <p:spPr>
          <a:xfrm>
            <a:off x="3813048" y="2097088"/>
            <a:ext cx="310896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199.40.0.0-31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32-63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64-95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96-127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128-159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160-191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192-223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224-255</a:t>
            </a:r>
          </a:p>
          <a:p>
            <a:endParaRPr lang="hu-HU" dirty="0"/>
          </a:p>
        </p:txBody>
      </p:sp>
      <p:sp>
        <p:nvSpPr>
          <p:cNvPr id="5" name="Szövegdoboz 4"/>
          <p:cNvSpPr txBox="1"/>
          <p:nvPr/>
        </p:nvSpPr>
        <p:spPr>
          <a:xfrm>
            <a:off x="6909139" y="2097088"/>
            <a:ext cx="26243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hu-HU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160.160.0.0/27</a:t>
            </a:r>
            <a:endParaRPr lang="hu-HU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255.255.192.0</a:t>
            </a:r>
          </a:p>
          <a:p>
            <a:pPr>
              <a:spcAft>
                <a:spcPts val="1200"/>
              </a:spcAft>
            </a:pP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  <a:r>
              <a:rPr lang="hu-HU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4 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hálózat</a:t>
            </a:r>
          </a:p>
          <a:p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256/4=64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/>
          </a:p>
        </p:txBody>
      </p:sp>
      <p:sp>
        <p:nvSpPr>
          <p:cNvPr id="6" name="Szövegdoboz 5"/>
          <p:cNvSpPr txBox="1"/>
          <p:nvPr/>
        </p:nvSpPr>
        <p:spPr>
          <a:xfrm>
            <a:off x="9395786" y="2097088"/>
            <a:ext cx="24085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160.160.0.0-63</a:t>
            </a:r>
          </a:p>
          <a:p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64-127</a:t>
            </a:r>
          </a:p>
          <a:p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128-191</a:t>
            </a:r>
          </a:p>
          <a:p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192-254</a:t>
            </a:r>
          </a:p>
        </p:txBody>
      </p:sp>
      <p:cxnSp>
        <p:nvCxnSpPr>
          <p:cNvPr id="8" name="Egyenes összekötő 7"/>
          <p:cNvCxnSpPr/>
          <p:nvPr/>
        </p:nvCxnSpPr>
        <p:spPr>
          <a:xfrm>
            <a:off x="6236208" y="2097087"/>
            <a:ext cx="0" cy="3240000"/>
          </a:xfrm>
          <a:prstGeom prst="line">
            <a:avLst/>
          </a:prstGeom>
          <a:ln w="254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Tartalom hely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316" y="838999"/>
            <a:ext cx="5332192" cy="51942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5940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Vlanok beosztása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5227" t="1804" r="1894" b="26369"/>
          <a:stretch/>
        </p:blipFill>
        <p:spPr>
          <a:xfrm>
            <a:off x="1754155" y="2034072"/>
            <a:ext cx="3797560" cy="30747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zövegdoboz 4"/>
          <p:cNvSpPr txBox="1"/>
          <p:nvPr/>
        </p:nvSpPr>
        <p:spPr>
          <a:xfrm>
            <a:off x="6912864" y="2463448"/>
            <a:ext cx="413454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Vlan </a:t>
            </a:r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10 - </a:t>
            </a:r>
            <a:r>
              <a:rPr lang="hu-HU" sz="20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kék </a:t>
            </a:r>
            <a:endParaRPr lang="hu-HU" sz="2000" b="1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hu-H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lan </a:t>
            </a:r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20 - </a:t>
            </a:r>
            <a:r>
              <a:rPr lang="hu-HU" sz="2000" b="1" dirty="0">
                <a:solidFill>
                  <a:srgbClr val="00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zöld</a:t>
            </a:r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hu-HU" sz="20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hu-H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lan </a:t>
            </a:r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30 - </a:t>
            </a:r>
            <a:r>
              <a:rPr lang="hu-HU" sz="2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lila</a:t>
            </a:r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hu-HU" sz="20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hu-H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lan </a:t>
            </a:r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40 </a:t>
            </a:r>
            <a:r>
              <a:rPr lang="hu-H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hu-HU" sz="2000" b="1" dirty="0" smtClean="0">
                <a:solidFill>
                  <a:srgbClr val="FF9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rózsaszín</a:t>
            </a:r>
          </a:p>
          <a:p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hu-H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lan </a:t>
            </a:r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50 </a:t>
            </a:r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hu-HU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0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citrom sárga</a:t>
            </a:r>
            <a:endParaRPr lang="hu-HU" sz="20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Native vlan - </a:t>
            </a:r>
            <a:r>
              <a:rPr lang="hu-HU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piros</a:t>
            </a:r>
            <a:r>
              <a:rPr lang="hu-HU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hu-HU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36418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Eszközök konfigurálása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6434"/>
          <a:stretch/>
        </p:blipFill>
        <p:spPr>
          <a:xfrm>
            <a:off x="1790637" y="2097089"/>
            <a:ext cx="3247656" cy="33984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Szövegdoboz 5"/>
          <p:cNvSpPr txBox="1"/>
          <p:nvPr/>
        </p:nvSpPr>
        <p:spPr>
          <a:xfrm>
            <a:off x="5942013" y="2976325"/>
            <a:ext cx="53142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Switch alapkonfigurációk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Router</a:t>
            </a: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alapkonfigurációk</a:t>
            </a:r>
            <a:endParaRPr lang="hu-H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Vlan beállítások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62581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algn="ctr"/>
            <a:r>
              <a:rPr lang="hu-HU" dirty="0" smtClean="0">
                <a:latin typeface="Arial" panose="020B0604020202020204" pitchFamily="34" charset="0"/>
                <a:cs typeface="Arial" panose="020B0604020202020204" pitchFamily="34" charset="0"/>
              </a:rPr>
              <a:t>Köszönjük a figyelmet!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24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132</Words>
  <Application>Microsoft Office PowerPoint</Application>
  <PresentationFormat>Szélesvásznú</PresentationFormat>
  <Paragraphs>59</Paragraphs>
  <Slides>8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Tw Cen MT</vt:lpstr>
      <vt:lpstr>Áramkör</vt:lpstr>
      <vt:lpstr>IKT csoportmunka</vt:lpstr>
      <vt:lpstr>feladatok</vt:lpstr>
      <vt:lpstr> Összeköttetések</vt:lpstr>
      <vt:lpstr>Topológia</vt:lpstr>
      <vt:lpstr>Ip cím számítás</vt:lpstr>
      <vt:lpstr>Vlanok beosztása</vt:lpstr>
      <vt:lpstr>Eszközök konfigurálása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2023-02-01T12:40:50Z</dcterms:created>
  <dcterms:modified xsi:type="dcterms:W3CDTF">2023-02-01T19:24:25Z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